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1071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46003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56963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984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693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5545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239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539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96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1402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542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19A2D-1869-417F-9A73-808F0D2A4C30}" type="datetimeFigureOut">
              <a:rPr lang="fr-CA" smtClean="0"/>
              <a:t>2019-07-11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9D0FE-F0D0-4B44-8373-EF4E4C9691E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848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47C4A"/>
          </a:solidFill>
          <a:ln>
            <a:solidFill>
              <a:srgbClr val="F47C4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11" name="Rectangle 10"/>
          <p:cNvSpPr/>
          <p:nvPr/>
        </p:nvSpPr>
        <p:spPr>
          <a:xfrm>
            <a:off x="270578" y="212913"/>
            <a:ext cx="9223333" cy="6427694"/>
          </a:xfrm>
          <a:prstGeom prst="rect">
            <a:avLst/>
          </a:prstGeom>
          <a:solidFill>
            <a:schemeClr val="bg1"/>
          </a:solidFill>
          <a:ln w="57150">
            <a:solidFill>
              <a:srgbClr val="2DAB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CA" sz="6600" dirty="0" smtClean="0">
                <a:solidFill>
                  <a:srgbClr val="F47C4A"/>
                </a:solidFill>
                <a:latin typeface="Youre So Cool" pitchFamily="2" charset="0"/>
              </a:rPr>
              <a:t>La régularité des lumières</a:t>
            </a:r>
            <a:endParaRPr lang="fr-CA" sz="6600" dirty="0" smtClean="0">
              <a:solidFill>
                <a:srgbClr val="F47C4A"/>
              </a:solidFill>
              <a:latin typeface="Youre So Cool" pitchFamily="2" charset="0"/>
            </a:endParaRPr>
          </a:p>
        </p:txBody>
      </p:sp>
      <p:sp>
        <p:nvSpPr>
          <p:cNvPr id="3" name="Triangle rectangle 2"/>
          <p:cNvSpPr/>
          <p:nvPr/>
        </p:nvSpPr>
        <p:spPr>
          <a:xfrm rot="10800000">
            <a:off x="9596718" y="-8939"/>
            <a:ext cx="2608729" cy="2496646"/>
          </a:xfrm>
          <a:prstGeom prst="rtTriangle">
            <a:avLst/>
          </a:prstGeom>
          <a:solidFill>
            <a:srgbClr val="2DABC1"/>
          </a:solidFill>
          <a:ln>
            <a:solidFill>
              <a:srgbClr val="2DAB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9841680" y="383279"/>
            <a:ext cx="2118804" cy="101269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2400" dirty="0">
                <a:solidFill>
                  <a:srgbClr val="2DABC1"/>
                </a:solidFill>
                <a:latin typeface="Agent Orange" panose="00000400000000000000" pitchFamily="2" charset="0"/>
                <a:cs typeface="Agent Orange" panose="00000400000000000000" pitchFamily="2" charset="0"/>
              </a:rPr>
              <a:t>Dash</a:t>
            </a:r>
          </a:p>
          <a:p>
            <a:pPr algn="ctr"/>
            <a:r>
              <a:rPr lang="fr-CA" sz="3200" dirty="0" smtClean="0">
                <a:solidFill>
                  <a:srgbClr val="2DABC1"/>
                </a:solidFill>
                <a:latin typeface="April Flowers" pitchFamily="2" charset="0"/>
                <a:cs typeface="Agent Orange" panose="00000400000000000000" pitchFamily="2" charset="0"/>
              </a:rPr>
              <a:t>1</a:t>
            </a:r>
            <a:r>
              <a:rPr lang="fr-CA" sz="3200" baseline="30000" dirty="0" smtClean="0">
                <a:solidFill>
                  <a:srgbClr val="2DABC1"/>
                </a:solidFill>
                <a:latin typeface="April Flowers" pitchFamily="2" charset="0"/>
                <a:cs typeface="Agent Orange" panose="00000400000000000000" pitchFamily="2" charset="0"/>
              </a:rPr>
              <a:t>er</a:t>
            </a:r>
            <a:r>
              <a:rPr lang="fr-CA" sz="3200" dirty="0" smtClean="0">
                <a:solidFill>
                  <a:srgbClr val="2DABC1"/>
                </a:solidFill>
                <a:latin typeface="April Flowers" pitchFamily="2" charset="0"/>
                <a:cs typeface="Agent Orange" panose="00000400000000000000" pitchFamily="2" charset="0"/>
              </a:rPr>
              <a:t> cycle</a:t>
            </a:r>
            <a:endParaRPr lang="fr-CA" sz="3200" dirty="0">
              <a:solidFill>
                <a:srgbClr val="2DABC1"/>
              </a:solidFill>
              <a:latin typeface="April Flowers" pitchFamily="2" charset="0"/>
              <a:cs typeface="Agent Orange" panose="00000400000000000000" pitchFamily="2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752" y="3617259"/>
            <a:ext cx="3392441" cy="3025588"/>
          </a:xfrm>
          <a:prstGeom prst="rect">
            <a:avLst/>
          </a:prstGeom>
        </p:spPr>
      </p:pic>
      <p:grpSp>
        <p:nvGrpSpPr>
          <p:cNvPr id="4" name="Groupe 3"/>
          <p:cNvGrpSpPr/>
          <p:nvPr/>
        </p:nvGrpSpPr>
        <p:grpSpPr>
          <a:xfrm>
            <a:off x="54716" y="6469045"/>
            <a:ext cx="2505805" cy="450424"/>
            <a:chOff x="54716" y="6469045"/>
            <a:chExt cx="2505805" cy="450424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16" y="6469045"/>
              <a:ext cx="365481" cy="365481"/>
            </a:xfrm>
            <a:prstGeom prst="rect">
              <a:avLst/>
            </a:prstGeom>
          </p:spPr>
        </p:pic>
        <p:sp>
          <p:nvSpPr>
            <p:cNvPr id="8" name="ZoneTexte 7"/>
            <p:cNvSpPr txBox="1"/>
            <p:nvPr/>
          </p:nvSpPr>
          <p:spPr>
            <a:xfrm>
              <a:off x="352962" y="6611692"/>
              <a:ext cx="220755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400" dirty="0" smtClean="0">
                  <a:latin typeface="Unicorn Sparkles" pitchFamily="2" charset="0"/>
                </a:rPr>
                <a:t>Marie-Hélène Demers, CSDN</a:t>
              </a:r>
              <a:endParaRPr lang="fr-CA" sz="2000" dirty="0">
                <a:latin typeface="Unicorn Sparkles" pitchFamily="2" charset="0"/>
              </a:endParaRPr>
            </a:p>
          </p:txBody>
        </p:sp>
      </p:grpSp>
      <p:pic>
        <p:nvPicPr>
          <p:cNvPr id="23" name="Imag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093" y="1839528"/>
            <a:ext cx="594390" cy="59439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5282" y="1895980"/>
            <a:ext cx="7328525" cy="830814"/>
          </a:xfrm>
          <a:prstGeom prst="rect">
            <a:avLst/>
          </a:prstGeom>
        </p:spPr>
      </p:pic>
      <p:sp>
        <p:nvSpPr>
          <p:cNvPr id="22" name="ZoneTexte 21"/>
          <p:cNvSpPr txBox="1"/>
          <p:nvPr/>
        </p:nvSpPr>
        <p:spPr>
          <a:xfrm>
            <a:off x="7515505" y="1945579"/>
            <a:ext cx="60165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CA" sz="4000" b="1" dirty="0" smtClean="0">
                <a:latin typeface="Bradley Hand ITC" panose="03070402050302030203" pitchFamily="66" charset="0"/>
              </a:rPr>
              <a:t>?</a:t>
            </a:r>
            <a:endParaRPr lang="fr-CA" sz="4000" b="1" dirty="0">
              <a:latin typeface="Bradley Hand ITC" panose="03070402050302030203" pitchFamily="66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217297" y="1957443"/>
            <a:ext cx="60165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CA" sz="4000" b="1" dirty="0" smtClean="0">
                <a:latin typeface="Bradley Hand ITC" panose="03070402050302030203" pitchFamily="66" charset="0"/>
              </a:rPr>
              <a:t>?</a:t>
            </a:r>
            <a:endParaRPr lang="fr-CA" sz="4000" b="1" dirty="0">
              <a:latin typeface="Bradley Hand ITC" panose="03070402050302030203" pitchFamily="66" charset="0"/>
            </a:endParaRPr>
          </a:p>
        </p:txBody>
      </p:sp>
      <p:pic>
        <p:nvPicPr>
          <p:cNvPr id="37" name="Image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5282" y="3973264"/>
            <a:ext cx="7328525" cy="830814"/>
          </a:xfrm>
          <a:prstGeom prst="rect">
            <a:avLst/>
          </a:prstGeom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3061" y="4056796"/>
            <a:ext cx="663749" cy="663749"/>
          </a:xfrm>
          <a:prstGeom prst="rect">
            <a:avLst/>
          </a:prstGeom>
        </p:spPr>
      </p:pic>
      <p:pic>
        <p:nvPicPr>
          <p:cNvPr id="39" name="Image 38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552" y="4099695"/>
            <a:ext cx="577950" cy="577950"/>
          </a:xfrm>
          <a:prstGeom prst="rect">
            <a:avLst/>
          </a:prstGeom>
        </p:spPr>
      </p:pic>
      <p:pic>
        <p:nvPicPr>
          <p:cNvPr id="40" name="Image 39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244" y="4103922"/>
            <a:ext cx="577950" cy="577950"/>
          </a:xfrm>
          <a:prstGeom prst="rect">
            <a:avLst/>
          </a:prstGeom>
        </p:spPr>
      </p:pic>
      <p:pic>
        <p:nvPicPr>
          <p:cNvPr id="41" name="Image 40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7001" y="4056796"/>
            <a:ext cx="663749" cy="663749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492" y="4099695"/>
            <a:ext cx="577950" cy="577950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184" y="4116985"/>
            <a:ext cx="577950" cy="577950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5505" y="4060250"/>
            <a:ext cx="663749" cy="663749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4996" y="4103149"/>
            <a:ext cx="577950" cy="577950"/>
          </a:xfrm>
          <a:prstGeom prst="rect">
            <a:avLst/>
          </a:prstGeom>
        </p:spPr>
      </p:pic>
      <p:sp>
        <p:nvSpPr>
          <p:cNvPr id="46" name="ZoneTexte 45"/>
          <p:cNvSpPr txBox="1"/>
          <p:nvPr/>
        </p:nvSpPr>
        <p:spPr>
          <a:xfrm>
            <a:off x="7515505" y="4022863"/>
            <a:ext cx="60165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CA" sz="4000" b="1" dirty="0" smtClean="0">
                <a:latin typeface="Bradley Hand ITC" panose="03070402050302030203" pitchFamily="66" charset="0"/>
              </a:rPr>
              <a:t>?</a:t>
            </a:r>
            <a:endParaRPr lang="fr-CA" sz="4000" b="1" dirty="0">
              <a:latin typeface="Bradley Hand ITC" panose="03070402050302030203" pitchFamily="66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8217297" y="4034727"/>
            <a:ext cx="60165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CA" sz="4000" b="1" dirty="0" smtClean="0">
                <a:latin typeface="Bradley Hand ITC" panose="03070402050302030203" pitchFamily="66" charset="0"/>
              </a:rPr>
              <a:t>?</a:t>
            </a:r>
            <a:endParaRPr lang="fr-CA" sz="4000" b="1" dirty="0">
              <a:latin typeface="Bradley Hand ITC" panose="03070402050302030203" pitchFamily="66" charset="0"/>
            </a:endParaRP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33" y="4062736"/>
            <a:ext cx="594390" cy="59439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3043" y="2004567"/>
            <a:ext cx="589909" cy="589909"/>
          </a:xfrm>
          <a:prstGeom prst="rect">
            <a:avLst/>
          </a:prstGeom>
        </p:spPr>
      </p:pic>
      <p:pic>
        <p:nvPicPr>
          <p:cNvPr id="34" name="Imag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849" y="2004567"/>
            <a:ext cx="589909" cy="589909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285" y="2011324"/>
            <a:ext cx="589909" cy="589909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091" y="2011324"/>
            <a:ext cx="589909" cy="589909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0661" y="2002913"/>
            <a:ext cx="589909" cy="589909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467" y="2002913"/>
            <a:ext cx="589909" cy="589909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204" y="2014593"/>
            <a:ext cx="589909" cy="589909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010" y="2014593"/>
            <a:ext cx="589909" cy="589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0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15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Agent Orange</vt:lpstr>
      <vt:lpstr>April Flowers</vt:lpstr>
      <vt:lpstr>Arial</vt:lpstr>
      <vt:lpstr>Bradley Hand ITC</vt:lpstr>
      <vt:lpstr>Calibri</vt:lpstr>
      <vt:lpstr>Calibri Light</vt:lpstr>
      <vt:lpstr>Unicorn Sparkles</vt:lpstr>
      <vt:lpstr>Youre So Cool</vt:lpstr>
      <vt:lpstr>Thème Office</vt:lpstr>
      <vt:lpstr>Présentation PowerPoint</vt:lpstr>
    </vt:vector>
  </TitlesOfParts>
  <Company>CSDN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Demers Marie-Hélène</dc:creator>
  <cp:lastModifiedBy>Demers Marie-Hélène</cp:lastModifiedBy>
  <cp:revision>3</cp:revision>
  <dcterms:created xsi:type="dcterms:W3CDTF">2019-07-11T16:50:15Z</dcterms:created>
  <dcterms:modified xsi:type="dcterms:W3CDTF">2019-07-11T20:53:18Z</dcterms:modified>
</cp:coreProperties>
</file>